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FEA45-F237-4DC1-8930-740048FB67CD}" v="17" dt="2022-10-19T17:31:37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1517-C8BB-F5BD-9C16-96539CDCC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DE3FB-FA9A-05E0-5F86-4B7B4253E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868F-40D4-2D0F-1898-F51A5B15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3441B-78B4-FAED-BD71-C2A63A53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ADD06-D270-222E-F274-C3326EDD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49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DDC4-BD6C-C700-93DE-D5833DD6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D5E9A-E1E6-A197-E5ED-EB7B1F574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378EC-B118-4A22-A458-A35B9D64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B2B39-7778-D1ED-B875-82012BE3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4A63-6337-7BD9-2E54-6A0146C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90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77425-9AEE-8C1C-8AE4-CCAC8B2BB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31D48-C3C7-5FA2-476A-792B84E4F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11D5D-DD23-3756-B151-AC0A8E74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3F7F-C725-520B-961C-CAEFA9E9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20B0D-72F4-87D3-9A74-E5A516A9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3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F172-3328-9966-C385-94172967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3DAAE-76AE-B20C-9F37-4E165926A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F7642-9A91-8A25-37FB-44A6B63D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E9DB-549A-64A6-09BF-82747763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4107-F7D6-B98F-7E6C-9E576864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46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5AD4-736F-0CD2-549A-3AF9D7F4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7D5FF-C1A2-9B1F-B963-33243AAC5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7E4BB-3508-977B-4447-C7917EC9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6E719-5297-C256-C369-E4624BF3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6CCE-A273-70B6-50E1-D5384E35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94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B193-3B8B-0C96-04BA-98165AFA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2187-2187-3B77-D684-69D48FDF9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25738-0EF0-4832-1AB1-04DACB279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0733A-0BD9-FCAD-8A68-A4BC0136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3718-435F-E956-A249-952EAF68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B058A-AF60-50B3-2C60-32B897C4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53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A456-FBDA-D2B3-6237-E8948424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E74DF-0FB8-8DD5-B5A5-DB6B4C204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75C84-3129-2EFF-8B52-B406FA597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5E122-E5C4-C03D-E596-C55E9179E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52498-F4CD-594B-14F8-8FBED351D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89ED1-59DF-3BD8-A209-0ABB2CE3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4D45D-C809-CA8B-E2D0-A235756C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DE030-B4DD-AF58-9597-1FCA9F23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1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AF0D-20FE-2DE4-7C24-C6964A4D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19831-AFAB-EE80-462F-A856D137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3BBB4-7856-3E90-8CB1-8CC8582C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D5C44-B62D-F7B2-ACE8-F3FE2780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4CAFB-7528-9D89-5367-9A48585A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336A6-F280-3B57-3690-86703EAF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B7D1-9A64-1863-FE06-7E90A975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8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39A2-08C1-2982-9F11-2FBC59CF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4F74-26C8-ADE5-1EF0-AFFC0B3B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BE3A1-8D2D-8856-E79E-51E27BAEF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8C460-03F8-311A-0A98-83C0EF24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EE90B-BC6D-BD0A-47C2-62F9063F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3639B-3165-9DF8-00B6-08CB45D8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CC6F-8776-8A28-53DE-365A0D21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0338B-306D-BE32-987A-37A239018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8E058-4C6E-2B92-7113-16E4D9443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C24DA-B10F-EEE8-EA56-02B564C4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0CEC1-BCAF-BB81-5310-45638135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84D2F-D2A1-0ED5-F37A-CCD7DAB9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55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0A29D-468C-A4B3-1FA5-8985BB3E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22BF2-CF0A-44CC-6BED-767E2416D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5E35-7D98-FCCC-8582-38C83362A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3F76-7000-4393-909C-E3D31FB775F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0E6C-FC2F-12E7-6AFB-896DB471C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CCA22-D70A-E85E-3FE6-08B4E2396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AE9A-0C90-4A04-8320-06D0C636B2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7599E8A7-4521-98CC-F88D-6F5F47FE4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1" r="-1" b="21148"/>
          <a:stretch/>
        </p:blipFill>
        <p:spPr>
          <a:xfrm>
            <a:off x="3049" y="-31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12993-6A91-B820-FFA7-D3694D696CB4}"/>
              </a:ext>
            </a:extLst>
          </p:cNvPr>
          <p:cNvSpPr txBox="1"/>
          <p:nvPr/>
        </p:nvSpPr>
        <p:spPr>
          <a:xfrm>
            <a:off x="1642187" y="-155120"/>
            <a:ext cx="8371892" cy="122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7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Myth Project</a:t>
            </a:r>
            <a:endParaRPr lang="en-GB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18D0F-5FA9-E9C4-3317-FE15FAE063A9}"/>
              </a:ext>
            </a:extLst>
          </p:cNvPr>
          <p:cNvSpPr txBox="1"/>
          <p:nvPr/>
        </p:nvSpPr>
        <p:spPr>
          <a:xfrm>
            <a:off x="2992382" y="1614197"/>
            <a:ext cx="5860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An Original Song By Pippa Stanton</a:t>
            </a:r>
          </a:p>
        </p:txBody>
      </p:sp>
    </p:spTree>
    <p:extLst>
      <p:ext uri="{BB962C8B-B14F-4D97-AF65-F5344CB8AC3E}">
        <p14:creationId xmlns:p14="http://schemas.microsoft.com/office/powerpoint/2010/main" val="247433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7599E8A7-4521-98CC-F88D-6F5F47FE4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1" r="-1" b="21148"/>
          <a:stretch/>
        </p:blipFill>
        <p:spPr>
          <a:xfrm>
            <a:off x="3049" y="-12369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ing (5)">
            <a:hlinkClick r:id="" action="ppaction://media"/>
            <a:extLst>
              <a:ext uri="{FF2B5EF4-FFF2-40B4-BE49-F238E27FC236}">
                <a16:creationId xmlns:a16="http://schemas.microsoft.com/office/drawing/2014/main" id="{AEF52E92-F963-AC6B-A7AD-38647F898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0959" y="2742908"/>
            <a:ext cx="487363" cy="487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8D6C0F-B5B5-956F-39FD-DAEADB3CC8D0}"/>
              </a:ext>
            </a:extLst>
          </p:cNvPr>
          <p:cNvSpPr txBox="1"/>
          <p:nvPr/>
        </p:nvSpPr>
        <p:spPr>
          <a:xfrm>
            <a:off x="131162" y="65644"/>
            <a:ext cx="2911151" cy="27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fly, past the sun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when I fall, oh so young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be falling, falling//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obliv-i-on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Obliv-i-on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F9A49-3711-4100-611C-58D3B54D5D02}"/>
              </a:ext>
            </a:extLst>
          </p:cNvPr>
          <p:cNvSpPr txBox="1"/>
          <p:nvPr/>
        </p:nvSpPr>
        <p:spPr>
          <a:xfrm>
            <a:off x="2989198" y="-31"/>
            <a:ext cx="2911151" cy="256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Icarus was a lonely lad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Wasted away in the tower with is dad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Stuck their with just a view of the sea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Longing to be a bird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4893A-90AF-1F60-D9B7-EE4E42B74F6A}"/>
              </a:ext>
            </a:extLst>
          </p:cNvPr>
          <p:cNvSpPr txBox="1"/>
          <p:nvPr/>
        </p:nvSpPr>
        <p:spPr>
          <a:xfrm>
            <a:off x="5974055" y="-12369"/>
            <a:ext cx="3769275" cy="27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Icarus was a lonely lad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Wasted away in the tower with is dad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Stuck their with just a view of the sea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Longing to be a bird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Longing to free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19F29-67A2-5585-F0AB-352C29C6AB8C}"/>
              </a:ext>
            </a:extLst>
          </p:cNvPr>
          <p:cNvSpPr txBox="1"/>
          <p:nvPr/>
        </p:nvSpPr>
        <p:spPr>
          <a:xfrm>
            <a:off x="1" y="3398826"/>
            <a:ext cx="2687216" cy="315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Birds fly, across the sky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fall, the dearest of them all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Threadbare blankets can only do so much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one needs comforts needed, who can you trust?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D57F5-B369-4565-ED06-52BC496A39BF}"/>
              </a:ext>
            </a:extLst>
          </p:cNvPr>
          <p:cNvSpPr txBox="1"/>
          <p:nvPr/>
        </p:nvSpPr>
        <p:spPr>
          <a:xfrm>
            <a:off x="2989198" y="3325463"/>
            <a:ext cx="3447848" cy="315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Daedalus did not want for this to be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Daedalus wanted for his son to be free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Daedalus longed for the freedom of his home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Daedalus asks the gods what he did wrong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D272E-3590-BE17-EB3B-D98E22C51AD9}"/>
              </a:ext>
            </a:extLst>
          </p:cNvPr>
          <p:cNvSpPr txBox="1"/>
          <p:nvPr/>
        </p:nvSpPr>
        <p:spPr>
          <a:xfrm>
            <a:off x="7315200" y="2800662"/>
            <a:ext cx="4815397" cy="316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anger to the king, for imprisoning his 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took matter in his hands, Engineering begun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feathers he began, weaving in and out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and though his hands went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to stop!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his son, wonderful 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son</a:t>
            </a:r>
          </a:p>
        </p:txBody>
      </p:sp>
    </p:spTree>
    <p:extLst>
      <p:ext uri="{BB962C8B-B14F-4D97-AF65-F5344CB8AC3E}">
        <p14:creationId xmlns:p14="http://schemas.microsoft.com/office/powerpoint/2010/main" val="42215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7599E8A7-4521-98CC-F88D-6F5F47FE4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1" r="-1" b="21148"/>
          <a:stretch/>
        </p:blipFill>
        <p:spPr>
          <a:xfrm>
            <a:off x="23" y="-14174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05836-CF18-BF9F-F87F-82B39D55FB18}"/>
              </a:ext>
            </a:extLst>
          </p:cNvPr>
          <p:cNvSpPr txBox="1"/>
          <p:nvPr/>
        </p:nvSpPr>
        <p:spPr>
          <a:xfrm>
            <a:off x="382395" y="173568"/>
            <a:ext cx="4271905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Birds fly, across the sky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fall, the dearest of them all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Threadbare blankets can only do so much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comforts needed, who can you trust?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168D1-53A5-A3EE-EB2F-BFF27B65F341}"/>
              </a:ext>
            </a:extLst>
          </p:cNvPr>
          <p:cNvSpPr txBox="1"/>
          <p:nvPr/>
        </p:nvSpPr>
        <p:spPr>
          <a:xfrm>
            <a:off x="6469064" y="173568"/>
            <a:ext cx="4271905" cy="356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Callused fingers, rough to the touch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Burning wax, turning tough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words promising freedom heed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fly to high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go two low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my lead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get out this time, I promise, I know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9D51C-8675-5063-617E-CBE670389BFD}"/>
              </a:ext>
            </a:extLst>
          </p:cNvPr>
          <p:cNvSpPr txBox="1"/>
          <p:nvPr/>
        </p:nvSpPr>
        <p:spPr>
          <a:xfrm>
            <a:off x="382395" y="3143813"/>
            <a:ext cx="4271905" cy="216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sun shines down upon the sea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Taunting to Icarus `be you cant go as high as me’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young Icarus of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follows, to young to what will follow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BBD21-281C-E432-9E49-D99828D3015D}"/>
              </a:ext>
            </a:extLst>
          </p:cNvPr>
          <p:cNvSpPr txBox="1"/>
          <p:nvPr/>
        </p:nvSpPr>
        <p:spPr>
          <a:xfrm>
            <a:off x="6505085" y="3617352"/>
            <a:ext cx="4271905" cy="26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fathers words echo in his head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he only listened, what would be instead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Tapered wings plumet the sky, as wax melts from going to high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arms go up, legs flail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death bed now the Aegean sea</a:t>
            </a:r>
          </a:p>
        </p:txBody>
      </p:sp>
    </p:spTree>
    <p:extLst>
      <p:ext uri="{BB962C8B-B14F-4D97-AF65-F5344CB8AC3E}">
        <p14:creationId xmlns:p14="http://schemas.microsoft.com/office/powerpoint/2010/main" val="352990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359</Words>
  <Application>Microsoft Office PowerPoint</Application>
  <PresentationFormat>Widescreen</PresentationFormat>
  <Paragraphs>61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Stanton</dc:creator>
  <cp:lastModifiedBy>Mrs C Ashley</cp:lastModifiedBy>
  <cp:revision>3</cp:revision>
  <dcterms:created xsi:type="dcterms:W3CDTF">2022-10-09T20:51:29Z</dcterms:created>
  <dcterms:modified xsi:type="dcterms:W3CDTF">2022-11-07T12:43:27Z</dcterms:modified>
</cp:coreProperties>
</file>